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75" r:id="rId2"/>
    <p:sldId id="27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F0C14-3E46-0E46-B9DA-51EA6CD43254}" v="71" dt="2020-11-30T19:46:40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35"/>
    <p:restoredTop sz="94673"/>
  </p:normalViewPr>
  <p:slideViewPr>
    <p:cSldViewPr snapToGrid="0" snapToObjects="1">
      <p:cViewPr varScale="1">
        <p:scale>
          <a:sx n="129" d="100"/>
          <a:sy n="129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0ECCF-7B1D-9D4E-9F5D-877BFD35723F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AB832-8357-1E40-9676-B7E66103B4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09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1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31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313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21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6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45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71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78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93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10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99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6E2C97-D081-F941-B8B3-20E935B382F5}" type="datetimeFigureOut">
              <a:rPr lang="en-US" smtClean="0"/>
              <a:t>11/30/20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2D633-071E-C14A-ACA3-647BB4C12D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5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E7164C1D-D3D9-6044-A4D5-0B263007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62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74F7DA4-29A6-3C42-AF4A-CD55BC9E9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80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A237CEB-A008-934E-9EE7-AD402BC7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5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88B5AF-C05F-214B-9E4D-97A05B2EA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06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60F3432-89BB-D34B-B814-09384073B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675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F811E0-5B22-2842-9C7E-C503FCD39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48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712B33A-7C1A-974A-84BA-2FD78CB74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66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087692-DE31-D947-8DDA-7FC25415F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74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DACFE7C-9C2A-084A-920A-6D619854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47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16106C6-4216-CA44-9C64-EF84AF043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6491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6574ECC-A08F-BE41-B7CF-4455E11B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12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405EEA-4B65-E044-ADCA-2A6242029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224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BB862BE-BDDC-FD42-9DA8-F4E45F5C7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551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B54D873-BD9A-244A-80BC-118A1F515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37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D97FEEA-5B40-9D48-8D2D-CE36B2E9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64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D61FDD-1471-C741-95CA-050C11E9B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89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75EC357-EA2B-FA46-9463-D116217AC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9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3FF52A84-3DE3-D34C-B084-9FA2F054F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06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A91D10F-49E2-6A49-A93D-196BF15F1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3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CE8C1E-591A-0B4E-9D46-735A3B2E0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1948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C9255C19-A463-F541-ABD1-AFE9C1D3F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74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DD5D6E83-D80C-BA43-A2EF-ECB65DF5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7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36B75F9-D7A0-1043-868A-83E28A495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88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99D6CFE-F45D-B440-A3C3-3BFD9EA9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088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9F383F1D-CAF5-4E41-A2A1-B53431752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52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D555167-284F-6A47-93E7-E55ABF79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27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6F59A1F9-B464-0645-BB1A-C7590308B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85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A44B03D-8A8F-A943-9B84-0AAAEEA1F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8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CAC7E2-3F58-644A-A701-F3998B6E5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12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001F60-7F0F-AA47-A274-238AEDB4E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80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1EF96CE-F533-C94A-B0B6-2A6116F56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58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F9B5B40C-EC5E-6C42-A116-C8D386CB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4913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F3A6F9-F4B4-9947-ABAD-FD58F68FB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21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92205A5F-93DE-8841-A5EF-4FE94A915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391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5ADEA4F4-DBD5-BF45-B423-3D1B83C8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0859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7213E52-7A7E-1948-B13B-4037FEEC1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584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8F0FCCBE-B4EC-EB47-9D01-FE6906849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11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A7509782-9618-2B44-A3F9-F523A3DF0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4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D2D4945-AB9B-2147-9412-42BF3451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77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38B13ECE-6161-6348-A1F0-20D4F6DA6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4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39362EB-6764-CF45-8B90-54445B47D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478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B08DC5-F724-9042-B4A6-017AF6B2E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"/>
            <a:ext cx="12192000" cy="685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7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0</Words>
  <Application>Microsoft Macintosh PowerPoint</Application>
  <PresentationFormat>Widescreen</PresentationFormat>
  <Paragraphs>0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Mikael Pernu</dc:creator>
  <cp:lastModifiedBy>Mikael Pernu</cp:lastModifiedBy>
  <cp:revision>10</cp:revision>
  <dcterms:created xsi:type="dcterms:W3CDTF">2017-05-15T10:32:25Z</dcterms:created>
  <dcterms:modified xsi:type="dcterms:W3CDTF">2020-11-30T19:47:44Z</dcterms:modified>
</cp:coreProperties>
</file>